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1" r:id="rId4"/>
    <p:sldId id="260" r:id="rId5"/>
    <p:sldId id="268" r:id="rId6"/>
    <p:sldId id="269" r:id="rId7"/>
    <p:sldId id="262" r:id="rId8"/>
    <p:sldId id="264" r:id="rId9"/>
    <p:sldId id="265" r:id="rId10"/>
    <p:sldId id="263" r:id="rId11"/>
    <p:sldId id="267" r:id="rId12"/>
    <p:sldId id="287" r:id="rId13"/>
    <p:sldId id="288" r:id="rId14"/>
    <p:sldId id="280" r:id="rId15"/>
    <p:sldId id="273" r:id="rId16"/>
    <p:sldId id="284" r:id="rId17"/>
    <p:sldId id="274" r:id="rId18"/>
    <p:sldId id="286" r:id="rId19"/>
    <p:sldId id="266" r:id="rId20"/>
    <p:sldId id="293" r:id="rId21"/>
    <p:sldId id="272" r:id="rId22"/>
    <p:sldId id="270" r:id="rId23"/>
    <p:sldId id="279" r:id="rId24"/>
    <p:sldId id="283" r:id="rId25"/>
    <p:sldId id="298" r:id="rId26"/>
    <p:sldId id="301" r:id="rId27"/>
    <p:sldId id="300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282" r:id="rId43"/>
    <p:sldId id="275" r:id="rId44"/>
    <p:sldId id="294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  <a:srgbClr val="C7CFDF"/>
    <a:srgbClr val="E7E6E6"/>
    <a:srgbClr val="D9D9D9"/>
    <a:srgbClr val="E8900E"/>
    <a:srgbClr val="B0DA46"/>
    <a:srgbClr val="D4D749"/>
    <a:srgbClr val="F6BB00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249" autoAdjust="0"/>
  </p:normalViewPr>
  <p:slideViewPr>
    <p:cSldViewPr snapToGrid="0">
      <p:cViewPr>
        <p:scale>
          <a:sx n="150" d="100"/>
          <a:sy n="150" d="100"/>
        </p:scale>
        <p:origin x="-2424" y="-2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27/06/2020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2063236" y="526365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 AGIL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3B7798-A264-476C-915C-E5F66B8C4B7E}"/>
              </a:ext>
            </a:extLst>
          </p:cNvPr>
          <p:cNvSpPr txBox="1"/>
          <p:nvPr/>
        </p:nvSpPr>
        <p:spPr>
          <a:xfrm>
            <a:off x="1897011" y="2096747"/>
            <a:ext cx="60819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 – JU</a:t>
            </a:r>
          </a:p>
          <a:p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OWNER – GABRIEL</a:t>
            </a:r>
          </a:p>
          <a:p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 – BRUNA – JULIANA – PEDRO </a:t>
            </a:r>
          </a:p>
          <a:p>
            <a:endParaRPr lang="pt-BR" sz="2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2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D6EBBB0-0ADB-40CE-8D66-A9BFD4BC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8" y="2027583"/>
            <a:ext cx="9095094" cy="45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3882"/>
              </p:ext>
            </p:extLst>
          </p:nvPr>
        </p:nvGraphicFramePr>
        <p:xfrm>
          <a:off x="1681660" y="1043250"/>
          <a:ext cx="8414840" cy="5402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429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799247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799247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122091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11" name="Tabela 4">
            <a:extLst>
              <a:ext uri="{FF2B5EF4-FFF2-40B4-BE49-F238E27FC236}">
                <a16:creationId xmlns:a16="http://schemas.microsoft.com/office/drawing/2014/main" id="{07627676-8109-49FB-8035-8F08D652224F}"/>
              </a:ext>
            </a:extLst>
          </p:cNvPr>
          <p:cNvGraphicFramePr>
            <a:graphicFrameLocks noGrp="1"/>
          </p:cNvGraphicFramePr>
          <p:nvPr/>
        </p:nvGraphicFramePr>
        <p:xfrm>
          <a:off x="2044700" y="809375"/>
          <a:ext cx="8509000" cy="5903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784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878258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819379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1234579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92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630596"/>
              </p:ext>
            </p:extLst>
          </p:nvPr>
        </p:nvGraphicFramePr>
        <p:xfrm>
          <a:off x="1364358" y="1042508"/>
          <a:ext cx="9716979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663956"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5EB0BC3B-DF35-404B-AACD-AF74C5E2D0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06605" y="3892626"/>
            <a:ext cx="718501" cy="414066"/>
          </a:xfrm>
          <a:prstGeom prst="bentConnector3">
            <a:avLst>
              <a:gd name="adj1" fmla="val 100206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C8B9EAC9-456A-4CCB-95D4-5E8335673A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04187" y="3010942"/>
            <a:ext cx="709099" cy="432077"/>
          </a:xfrm>
          <a:prstGeom prst="bentConnector3">
            <a:avLst>
              <a:gd name="adj1" fmla="val 99688"/>
            </a:avLst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6668" y="4461803"/>
            <a:ext cx="524308" cy="524308"/>
          </a:xfrm>
          <a:prstGeom prst="rect">
            <a:avLst/>
          </a:prstGeom>
        </p:spPr>
      </p:pic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0E4DE6AD-DABA-4A43-8878-5797376172FB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5478192" y="2146563"/>
            <a:ext cx="658394" cy="182509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E616ACC5-9CD6-45D1-B531-BDD2539E5B4E}"/>
              </a:ext>
            </a:extLst>
          </p:cNvPr>
          <p:cNvCxnSpPr>
            <a:stCxn id="17" idx="3"/>
            <a:endCxn id="61" idx="2"/>
          </p:cNvCxnSpPr>
          <p:nvPr/>
        </p:nvCxnSpPr>
        <p:spPr>
          <a:xfrm flipV="1">
            <a:off x="5452153" y="4986111"/>
            <a:ext cx="706669" cy="306614"/>
          </a:xfrm>
          <a:prstGeom prst="bentConnector2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77" y="1773426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2085637" y="3698726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79" y="186700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7846042" y="3568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16" y="4286900"/>
            <a:ext cx="5216632" cy="210933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3649002" y="622109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28" y="4288999"/>
            <a:ext cx="3475430" cy="173771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8098702" y="6211568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758"/>
              </p:ext>
            </p:extLst>
          </p:nvPr>
        </p:nvGraphicFramePr>
        <p:xfrm>
          <a:off x="1816683" y="2416029"/>
          <a:ext cx="8128000" cy="30970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9B2846-5F57-44A7-9B55-13217AAD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75" y="2106820"/>
            <a:ext cx="8378049" cy="400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83658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A VOLTSOLAR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4CC2C9-4783-43FE-B202-33AD3C427E51}"/>
              </a:ext>
            </a:extLst>
          </p:cNvPr>
          <p:cNvSpPr/>
          <p:nvPr/>
        </p:nvSpPr>
        <p:spPr>
          <a:xfrm>
            <a:off x="1683658" y="2231241"/>
            <a:ext cx="870494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grupo de jovens, criaram a VoltSolar com o intuito de levar a energia para todo o Brasil, adaptaram algo que já era muito bom, que é o painel solar, e fizeram com que esse produto pudesse gerar e armazenar energia não só de dia, mas também de noite.</a:t>
            </a:r>
          </a:p>
        </p:txBody>
      </p:sp>
    </p:spTree>
    <p:extLst>
      <p:ext uri="{BB962C8B-B14F-4D97-AF65-F5344CB8AC3E}">
        <p14:creationId xmlns:p14="http://schemas.microsoft.com/office/powerpoint/2010/main" val="312473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4E43223-F89E-45AF-88CC-337A8D88E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8" y="1844985"/>
            <a:ext cx="9862884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76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59" y="224600"/>
            <a:ext cx="9262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DE CADA INTEGRANTE EM CADA ATIVIDADE</a:t>
            </a:r>
          </a:p>
        </p:txBody>
      </p:sp>
      <p:graphicFrame>
        <p:nvGraphicFramePr>
          <p:cNvPr id="15" name="Tabela 15">
            <a:extLst>
              <a:ext uri="{FF2B5EF4-FFF2-40B4-BE49-F238E27FC236}">
                <a16:creationId xmlns:a16="http://schemas.microsoft.com/office/drawing/2014/main" id="{001F8EF5-18AD-4FF0-88AF-7DABDDCFA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17153"/>
              </p:ext>
            </p:extLst>
          </p:nvPr>
        </p:nvGraphicFramePr>
        <p:xfrm>
          <a:off x="4375733" y="3874817"/>
          <a:ext cx="299941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HLD </a:t>
                      </a:r>
                    </a:p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LLD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40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5" name="Tabela 15">
            <a:extLst>
              <a:ext uri="{FF2B5EF4-FFF2-40B4-BE49-F238E27FC236}">
                <a16:creationId xmlns:a16="http://schemas.microsoft.com/office/drawing/2014/main" id="{85C98E81-2491-465D-950D-D3ABE37FC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85543"/>
              </p:ext>
            </p:extLst>
          </p:nvPr>
        </p:nvGraphicFramePr>
        <p:xfrm>
          <a:off x="4842620" y="1227960"/>
          <a:ext cx="2999415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6" name="Tabela 15">
            <a:extLst>
              <a:ext uri="{FF2B5EF4-FFF2-40B4-BE49-F238E27FC236}">
                <a16:creationId xmlns:a16="http://schemas.microsoft.com/office/drawing/2014/main" id="{9C6898FC-8641-4393-B48E-CCECD1F70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39565"/>
              </p:ext>
            </p:extLst>
          </p:nvPr>
        </p:nvGraphicFramePr>
        <p:xfrm>
          <a:off x="1419278" y="1227960"/>
          <a:ext cx="2999415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</a:tbl>
          </a:graphicData>
        </a:graphic>
      </p:graphicFrame>
      <p:graphicFrame>
        <p:nvGraphicFramePr>
          <p:cNvPr id="27" name="Tabela 15">
            <a:extLst>
              <a:ext uri="{FF2B5EF4-FFF2-40B4-BE49-F238E27FC236}">
                <a16:creationId xmlns:a16="http://schemas.microsoft.com/office/drawing/2014/main" id="{4BF1A6EF-D37F-4B68-93A2-E159BFC90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975521"/>
              </p:ext>
            </p:extLst>
          </p:nvPr>
        </p:nvGraphicFramePr>
        <p:xfrm>
          <a:off x="8172953" y="1227960"/>
          <a:ext cx="29994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CONTEXTUALIAZAÇÃO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9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8" name="Tabela 15">
            <a:extLst>
              <a:ext uri="{FF2B5EF4-FFF2-40B4-BE49-F238E27FC236}">
                <a16:creationId xmlns:a16="http://schemas.microsoft.com/office/drawing/2014/main" id="{FA52D591-1E06-4D4D-9FAA-C7BFA5A0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308"/>
              </p:ext>
            </p:extLst>
          </p:nvPr>
        </p:nvGraphicFramePr>
        <p:xfrm>
          <a:off x="684598" y="3786480"/>
          <a:ext cx="3450022" cy="299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022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6292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347983"/>
                  </a:ext>
                </a:extLst>
              </a:tr>
              <a:tr h="4458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  <a:p>
                      <a:pPr algn="ctr"/>
                      <a:endParaRPr lang="pt-BR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567709"/>
                  </a:ext>
                </a:extLst>
              </a:tr>
              <a:tr h="343224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CONTEXTUALIAZAÇÃO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  <p:graphicFrame>
        <p:nvGraphicFramePr>
          <p:cNvPr id="29" name="Tabela 15">
            <a:extLst>
              <a:ext uri="{FF2B5EF4-FFF2-40B4-BE49-F238E27FC236}">
                <a16:creationId xmlns:a16="http://schemas.microsoft.com/office/drawing/2014/main" id="{043BC09F-34A7-4B9C-BB55-753AF68F6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37343"/>
              </p:ext>
            </p:extLst>
          </p:nvPr>
        </p:nvGraphicFramePr>
        <p:xfrm>
          <a:off x="7616262" y="3874817"/>
          <a:ext cx="2999415" cy="2816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415">
                  <a:extLst>
                    <a:ext uri="{9D8B030D-6E8A-4147-A177-3AD203B41FA5}">
                      <a16:colId xmlns:a16="http://schemas.microsoft.com/office/drawing/2014/main" val="2718701928"/>
                    </a:ext>
                  </a:extLst>
                </a:gridCol>
              </a:tblGrid>
              <a:tr h="317406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2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49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74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17049"/>
                  </a:ext>
                </a:extLst>
              </a:tr>
              <a:tr h="271921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63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70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463142" y="1083640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10076" y="-1147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EB9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EFCE1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1555</Words>
  <Application>Microsoft Office PowerPoint</Application>
  <PresentationFormat>Widescreen</PresentationFormat>
  <Paragraphs>477</Paragraphs>
  <Slides>44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9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Bruna Brito</cp:lastModifiedBy>
  <cp:revision>162</cp:revision>
  <dcterms:created xsi:type="dcterms:W3CDTF">2020-05-27T03:23:24Z</dcterms:created>
  <dcterms:modified xsi:type="dcterms:W3CDTF">2020-06-28T05:20:01Z</dcterms:modified>
</cp:coreProperties>
</file>